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4" r:id="rId9"/>
    <p:sldId id="262" r:id="rId10"/>
    <p:sldId id="263" r:id="rId11"/>
    <p:sldId id="264" r:id="rId12"/>
    <p:sldId id="265" r:id="rId13"/>
    <p:sldId id="277" r:id="rId14"/>
    <p:sldId id="266" r:id="rId15"/>
    <p:sldId id="273" r:id="rId16"/>
    <p:sldId id="267" r:id="rId17"/>
    <p:sldId id="268" r:id="rId18"/>
    <p:sldId id="269" r:id="rId19"/>
    <p:sldId id="275" r:id="rId20"/>
    <p:sldId id="276" r:id="rId21"/>
    <p:sldId id="270" r:id="rId22"/>
    <p:sldId id="271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2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C6D4E-76DF-485F-8C40-FAEB6E38B631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B726-BD4C-4982-AA82-48E752A65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CB726-BD4C-4982-AA82-48E752A658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4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1.png"/><Relationship Id="rId21" Type="http://schemas.openxmlformats.org/officeDocument/2006/relationships/image" Target="../media/image114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47" Type="http://schemas.openxmlformats.org/officeDocument/2006/relationships/image" Target="../media/image139.png"/><Relationship Id="rId50" Type="http://schemas.openxmlformats.org/officeDocument/2006/relationships/image" Target="../media/image142.png"/><Relationship Id="rId55" Type="http://schemas.openxmlformats.org/officeDocument/2006/relationships/image" Target="../media/image147.png"/><Relationship Id="rId7" Type="http://schemas.openxmlformats.org/officeDocument/2006/relationships/image" Target="../media/image47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74.png"/><Relationship Id="rId38" Type="http://schemas.openxmlformats.org/officeDocument/2006/relationships/image" Target="../media/image130.png"/><Relationship Id="rId46" Type="http://schemas.openxmlformats.org/officeDocument/2006/relationships/image" Target="../media/image138.png"/><Relationship Id="rId2" Type="http://schemas.openxmlformats.org/officeDocument/2006/relationships/image" Target="../media/image98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41" Type="http://schemas.openxmlformats.org/officeDocument/2006/relationships/image" Target="../media/image133.png"/><Relationship Id="rId54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3" Type="http://schemas.openxmlformats.org/officeDocument/2006/relationships/image" Target="../media/image145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8.png"/><Relationship Id="rId49" Type="http://schemas.openxmlformats.org/officeDocument/2006/relationships/image" Target="../media/image141.png"/><Relationship Id="rId57" Type="http://schemas.openxmlformats.org/officeDocument/2006/relationships/image" Target="../media/image149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4" Type="http://schemas.openxmlformats.org/officeDocument/2006/relationships/image" Target="../media/image136.png"/><Relationship Id="rId52" Type="http://schemas.openxmlformats.org/officeDocument/2006/relationships/image" Target="../media/image144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image" Target="../media/image140.png"/><Relationship Id="rId56" Type="http://schemas.openxmlformats.org/officeDocument/2006/relationships/image" Target="../media/image148.png"/><Relationship Id="rId8" Type="http://schemas.openxmlformats.org/officeDocument/2006/relationships/image" Target="../media/image48.png"/><Relationship Id="rId51" Type="http://schemas.openxmlformats.org/officeDocument/2006/relationships/image" Target="../media/image143.png"/><Relationship Id="rId3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9" Type="http://schemas.openxmlformats.org/officeDocument/2006/relationships/image" Target="../media/image182.png"/><Relationship Id="rId21" Type="http://schemas.openxmlformats.org/officeDocument/2006/relationships/image" Target="../media/image164.png"/><Relationship Id="rId34" Type="http://schemas.openxmlformats.org/officeDocument/2006/relationships/image" Target="../media/image177.png"/><Relationship Id="rId42" Type="http://schemas.openxmlformats.org/officeDocument/2006/relationships/image" Target="../media/image185.png"/><Relationship Id="rId47" Type="http://schemas.openxmlformats.org/officeDocument/2006/relationships/image" Target="../media/image190.png"/><Relationship Id="rId50" Type="http://schemas.openxmlformats.org/officeDocument/2006/relationships/image" Target="../media/image193.png"/><Relationship Id="rId55" Type="http://schemas.openxmlformats.org/officeDocument/2006/relationships/image" Target="../media/image198.png"/><Relationship Id="rId7" Type="http://schemas.openxmlformats.org/officeDocument/2006/relationships/image" Target="../media/image47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image" Target="../media/image181.png"/><Relationship Id="rId46" Type="http://schemas.openxmlformats.org/officeDocument/2006/relationships/image" Target="../media/image189.png"/><Relationship Id="rId2" Type="http://schemas.openxmlformats.org/officeDocument/2006/relationships/image" Target="../media/image150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41" Type="http://schemas.openxmlformats.org/officeDocument/2006/relationships/image" Target="../media/image184.png"/><Relationship Id="rId54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37" Type="http://schemas.openxmlformats.org/officeDocument/2006/relationships/image" Target="../media/image180.png"/><Relationship Id="rId40" Type="http://schemas.openxmlformats.org/officeDocument/2006/relationships/image" Target="../media/image183.png"/><Relationship Id="rId45" Type="http://schemas.openxmlformats.org/officeDocument/2006/relationships/image" Target="../media/image188.png"/><Relationship Id="rId53" Type="http://schemas.openxmlformats.org/officeDocument/2006/relationships/image" Target="../media/image196.png"/><Relationship Id="rId5" Type="http://schemas.openxmlformats.org/officeDocument/2006/relationships/image" Target="../media/image151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36" Type="http://schemas.openxmlformats.org/officeDocument/2006/relationships/image" Target="../media/image179.png"/><Relationship Id="rId49" Type="http://schemas.openxmlformats.org/officeDocument/2006/relationships/image" Target="../media/image192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31" Type="http://schemas.openxmlformats.org/officeDocument/2006/relationships/image" Target="../media/image174.png"/><Relationship Id="rId44" Type="http://schemas.openxmlformats.org/officeDocument/2006/relationships/image" Target="../media/image187.png"/><Relationship Id="rId52" Type="http://schemas.openxmlformats.org/officeDocument/2006/relationships/image" Target="../media/image195.png"/><Relationship Id="rId4" Type="http://schemas.openxmlformats.org/officeDocument/2006/relationships/image" Target="../media/image101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Relationship Id="rId35" Type="http://schemas.openxmlformats.org/officeDocument/2006/relationships/image" Target="../media/image178.png"/><Relationship Id="rId43" Type="http://schemas.openxmlformats.org/officeDocument/2006/relationships/image" Target="../media/image186.png"/><Relationship Id="rId48" Type="http://schemas.openxmlformats.org/officeDocument/2006/relationships/image" Target="../media/image191.png"/><Relationship Id="rId8" Type="http://schemas.openxmlformats.org/officeDocument/2006/relationships/image" Target="../media/image48.png"/><Relationship Id="rId51" Type="http://schemas.openxmlformats.org/officeDocument/2006/relationships/image" Target="../media/image194.png"/><Relationship Id="rId3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00.png"/><Relationship Id="rId7" Type="http://schemas.openxmlformats.org/officeDocument/2006/relationships/image" Target="../media/image4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35.png"/><Relationship Id="rId7" Type="http://schemas.openxmlformats.org/officeDocument/2006/relationships/image" Target="../media/image2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gif"/><Relationship Id="rId5" Type="http://schemas.openxmlformats.org/officeDocument/2006/relationships/image" Target="../media/image48.png"/><Relationship Id="rId10" Type="http://schemas.openxmlformats.org/officeDocument/2006/relationships/image" Target="../media/image207.gif"/><Relationship Id="rId4" Type="http://schemas.openxmlformats.org/officeDocument/2006/relationships/image" Target="../media/image47.png"/><Relationship Id="rId9" Type="http://schemas.openxmlformats.org/officeDocument/2006/relationships/image" Target="../media/image20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10.png"/><Relationship Id="rId7" Type="http://schemas.openxmlformats.org/officeDocument/2006/relationships/image" Target="../media/image20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10.png"/><Relationship Id="rId7" Type="http://schemas.openxmlformats.org/officeDocument/2006/relationships/image" Target="../media/image20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35.png"/><Relationship Id="rId7" Type="http://schemas.openxmlformats.org/officeDocument/2006/relationships/image" Target="../media/image22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4.png"/><Relationship Id="rId7" Type="http://schemas.openxmlformats.org/officeDocument/2006/relationships/image" Target="../media/image4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69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4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48.png"/><Relationship Id="rId2" Type="http://schemas.openxmlformats.org/officeDocument/2006/relationships/image" Target="../media/image8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35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4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376949" y="2917604"/>
            <a:ext cx="3505511" cy="343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52638" y="8467382"/>
            <a:ext cx="1256888" cy="3439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7756" y="4565396"/>
            <a:ext cx="4573957" cy="18285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756" y="3513569"/>
            <a:ext cx="3771049" cy="1828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6483" y="1053334"/>
            <a:ext cx="10728755" cy="9041594"/>
            <a:chOff x="7366483" y="1053334"/>
            <a:chExt cx="10728755" cy="90415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75299" y="5452682"/>
              <a:ext cx="6519939" cy="1569556"/>
              <a:chOff x="11575299" y="5452682"/>
              <a:chExt cx="6519939" cy="15695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75299" y="5452682"/>
                <a:ext cx="6519939" cy="15695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514286" y="8277636"/>
              <a:ext cx="8574273" cy="1569556"/>
              <a:chOff x="8514286" y="8277636"/>
              <a:chExt cx="8574273" cy="15695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14286" y="8277636"/>
                <a:ext cx="8574273" cy="15695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12268" y="3177236"/>
              <a:ext cx="1119915" cy="396296"/>
              <a:chOff x="15112268" y="3177236"/>
              <a:chExt cx="1119915" cy="3962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12268" y="3177236"/>
                <a:ext cx="1119915" cy="3962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94346" y="2222859"/>
              <a:ext cx="895184" cy="376139"/>
              <a:chOff x="11594346" y="2222859"/>
              <a:chExt cx="895184" cy="3761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94346" y="2222859"/>
                <a:ext cx="895184" cy="3761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85331" y="3883471"/>
              <a:ext cx="1693704" cy="1626112"/>
              <a:chOff x="15385331" y="3883471"/>
              <a:chExt cx="1693704" cy="16261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85331" y="3883471"/>
                <a:ext cx="1693704" cy="16261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5514" y="6998477"/>
              <a:ext cx="1439731" cy="1885204"/>
              <a:chOff x="11935514" y="6998477"/>
              <a:chExt cx="1439731" cy="18852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35514" y="6998477"/>
                <a:ext cx="1439731" cy="18852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66483" y="6522667"/>
              <a:ext cx="3057510" cy="3572261"/>
              <a:chOff x="7366483" y="6522667"/>
              <a:chExt cx="3057510" cy="35722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66483" y="6522667"/>
                <a:ext cx="3057510" cy="35722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12268" y="1053334"/>
              <a:ext cx="2106321" cy="1498384"/>
              <a:chOff x="15112268" y="1053334"/>
              <a:chExt cx="2106321" cy="149838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12268" y="1053334"/>
                <a:ext cx="2106321" cy="14983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36977" y="4015150"/>
              <a:ext cx="982253" cy="1463656"/>
              <a:chOff x="13836977" y="4015150"/>
              <a:chExt cx="982253" cy="14636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36977" y="4015150"/>
                <a:ext cx="982253" cy="14636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94292" y="5420822"/>
              <a:ext cx="1835639" cy="1835639"/>
              <a:chOff x="13394292" y="5420822"/>
              <a:chExt cx="1835639" cy="18356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94292" y="5420822"/>
                <a:ext cx="1835639" cy="183563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94346" y="6825937"/>
              <a:ext cx="5736969" cy="1569556"/>
              <a:chOff x="11594346" y="6825937"/>
              <a:chExt cx="5736969" cy="156955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94346" y="6825937"/>
                <a:ext cx="5736969" cy="15695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47526" y="6969906"/>
              <a:ext cx="1464742" cy="1665912"/>
              <a:chOff x="13647526" y="6969906"/>
              <a:chExt cx="1464742" cy="16659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7526" y="6969906"/>
                <a:ext cx="1464742" cy="16659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42473" y="5774976"/>
              <a:ext cx="1091971" cy="2494526"/>
              <a:chOff x="16842473" y="5774976"/>
              <a:chExt cx="1091971" cy="24945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42473" y="5774976"/>
                <a:ext cx="1091971" cy="24945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052430" y="9081462"/>
              <a:ext cx="4355001" cy="151525"/>
              <a:chOff x="13052430" y="9081462"/>
              <a:chExt cx="4355001" cy="1515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2430" y="9081462"/>
                <a:ext cx="4355001" cy="15152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837109" y="3494096"/>
              <a:ext cx="3818270" cy="2645021"/>
              <a:chOff x="8837109" y="3494096"/>
              <a:chExt cx="3818270" cy="264502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37109" y="3494096"/>
                <a:ext cx="3818270" cy="26450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0458" y="1615967"/>
            <a:ext cx="2831555" cy="1131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76190" y="3800234"/>
            <a:ext cx="15851436" cy="4898814"/>
            <a:chOff x="1276190" y="3800234"/>
            <a:chExt cx="15851436" cy="4898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190" y="3800234"/>
              <a:ext cx="15851436" cy="4898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474934" y="1480351"/>
            <a:ext cx="31406588" cy="94979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6645" y="4512407"/>
            <a:ext cx="1538723" cy="4798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87295" y="4073857"/>
            <a:ext cx="1039257" cy="6140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3651" y="3128509"/>
            <a:ext cx="3025397" cy="747916"/>
            <a:chOff x="4993651" y="3128509"/>
            <a:chExt cx="3025397" cy="7479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651" y="3128509"/>
              <a:ext cx="3025397" cy="747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22559" y="3128509"/>
            <a:ext cx="3084319" cy="747916"/>
            <a:chOff x="8022559" y="3128509"/>
            <a:chExt cx="3084319" cy="747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2559" y="3128509"/>
              <a:ext cx="3084319" cy="747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6878" y="3128509"/>
            <a:ext cx="2939603" cy="747916"/>
            <a:chOff x="11106878" y="3128509"/>
            <a:chExt cx="2939603" cy="7479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6878" y="3128509"/>
              <a:ext cx="2939603" cy="747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6482" y="3128509"/>
            <a:ext cx="3074796" cy="747916"/>
            <a:chOff x="14046482" y="3128509"/>
            <a:chExt cx="3074796" cy="747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46482" y="3128509"/>
              <a:ext cx="3074796" cy="7479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6645" y="5644260"/>
            <a:ext cx="774899" cy="4822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7295" y="5216720"/>
            <a:ext cx="469777" cy="6094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96645" y="6857740"/>
            <a:ext cx="1538723" cy="4843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87295" y="6436177"/>
            <a:ext cx="1348143" cy="6094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6645" y="8024579"/>
            <a:ext cx="1538723" cy="4798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7295" y="7597034"/>
            <a:ext cx="620244" cy="609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61058" y="6121481"/>
            <a:ext cx="4903280" cy="209524"/>
            <a:chOff x="2561058" y="6121481"/>
            <a:chExt cx="4903280" cy="2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561058" y="6121481"/>
              <a:ext cx="4903280" cy="20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32388" y="6123810"/>
            <a:ext cx="4714286" cy="209524"/>
            <a:chOff x="14732388" y="6123810"/>
            <a:chExt cx="4714286" cy="2095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4732388" y="6123810"/>
              <a:ext cx="4714286" cy="2095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13548" y="3295353"/>
            <a:ext cx="1130247" cy="5177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38586" y="3295353"/>
            <a:ext cx="1130247" cy="5177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5738" y="3304877"/>
            <a:ext cx="1130247" cy="5177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91072" y="3304877"/>
            <a:ext cx="1130247" cy="5177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97027" y="4434947"/>
            <a:ext cx="231503" cy="161605"/>
            <a:chOff x="1697027" y="4434947"/>
            <a:chExt cx="231503" cy="161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320000">
              <a:off x="1697027" y="4434947"/>
              <a:ext cx="231503" cy="1616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48224" y="3072814"/>
            <a:ext cx="1229610" cy="602565"/>
            <a:chOff x="2048224" y="3072814"/>
            <a:chExt cx="1229610" cy="6025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360000">
              <a:off x="2048224" y="3072814"/>
              <a:ext cx="1229610" cy="6025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57398" y="4096968"/>
            <a:ext cx="905627" cy="905627"/>
            <a:chOff x="3957398" y="4096968"/>
            <a:chExt cx="905627" cy="9056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57398" y="4096968"/>
              <a:ext cx="905627" cy="9056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04228" y="7677815"/>
            <a:ext cx="790698" cy="765949"/>
            <a:chOff x="4004228" y="7677815"/>
            <a:chExt cx="790698" cy="7659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4228" y="7677815"/>
              <a:ext cx="790698" cy="7659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934411" y="6392980"/>
            <a:ext cx="944135" cy="944135"/>
            <a:chOff x="3934411" y="6392980"/>
            <a:chExt cx="944135" cy="9441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34411" y="6392980"/>
              <a:ext cx="944135" cy="9441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57398" y="5192504"/>
            <a:ext cx="901992" cy="901992"/>
            <a:chOff x="3957398" y="5192504"/>
            <a:chExt cx="901992" cy="9019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7398" y="5192504"/>
              <a:ext cx="901992" cy="90199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120325" y="6262896"/>
            <a:ext cx="2692105" cy="71668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283124" y="6267042"/>
            <a:ext cx="2328883" cy="43173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186370" y="6284029"/>
            <a:ext cx="2330358" cy="43173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79272" y="6666953"/>
            <a:ext cx="2671357" cy="59020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139937" y="6896318"/>
            <a:ext cx="2034868" cy="37138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145364" y="6255881"/>
            <a:ext cx="1339981" cy="43173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124028" y="6665766"/>
            <a:ext cx="2805918" cy="6164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139372" y="5108039"/>
            <a:ext cx="2557399" cy="6735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130801" y="5117229"/>
            <a:ext cx="1150043" cy="43173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136956" y="5467689"/>
            <a:ext cx="2540077" cy="37138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067893" y="7508618"/>
            <a:ext cx="3008528" cy="43173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086327" y="7956137"/>
            <a:ext cx="2913633" cy="61649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267905" y="4336477"/>
            <a:ext cx="2501743" cy="59020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145363" y="3988791"/>
            <a:ext cx="1150043" cy="43173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262191" y="4028467"/>
            <a:ext cx="1030304" cy="43173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285334" y="4028467"/>
            <a:ext cx="1150043" cy="43173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135324" y="4334051"/>
            <a:ext cx="2697660" cy="61649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291048" y="4422191"/>
            <a:ext cx="2217028" cy="35554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127067" y="3983925"/>
            <a:ext cx="1150043" cy="43173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118108" y="4343575"/>
            <a:ext cx="2718332" cy="61649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122308" y="7494966"/>
            <a:ext cx="2723094" cy="71668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075254" y="8178426"/>
            <a:ext cx="2990702" cy="37138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5139940" y="5471638"/>
            <a:ext cx="2662117" cy="6164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0458" y="1615964"/>
            <a:ext cx="2047011" cy="1133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3399" y="1264283"/>
            <a:ext cx="2516448" cy="15535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53000" y="1153994"/>
            <a:ext cx="30358737" cy="10557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30512" y="8550590"/>
            <a:ext cx="3497758" cy="256801"/>
            <a:chOff x="2730512" y="8550590"/>
            <a:chExt cx="3497758" cy="2568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0512" y="8550590"/>
              <a:ext cx="3497758" cy="256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4752" y="8169979"/>
            <a:ext cx="1823517" cy="256801"/>
            <a:chOff x="4404752" y="8169979"/>
            <a:chExt cx="1823517" cy="256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4752" y="8169979"/>
              <a:ext cx="1823517" cy="2568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111" y="8523924"/>
            <a:ext cx="1370988" cy="3555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96741" y="8140203"/>
            <a:ext cx="1395078" cy="3471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25366" y="5010456"/>
            <a:ext cx="4102156" cy="250731"/>
            <a:chOff x="4525366" y="5010456"/>
            <a:chExt cx="4102156" cy="2507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5366" y="5010456"/>
              <a:ext cx="4102156" cy="250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5577" y="4996680"/>
            <a:ext cx="4595376" cy="250731"/>
            <a:chOff x="8835577" y="4996680"/>
            <a:chExt cx="4595376" cy="2507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5577" y="4996680"/>
              <a:ext cx="4595376" cy="250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30588" y="4982905"/>
            <a:ext cx="2619271" cy="250731"/>
            <a:chOff x="13630588" y="4982905"/>
            <a:chExt cx="2619271" cy="2507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0588" y="4982905"/>
              <a:ext cx="2619271" cy="2507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13244" y="4973103"/>
            <a:ext cx="1867331" cy="3555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15360" y="4957837"/>
            <a:ext cx="1867331" cy="359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32468" y="4943728"/>
            <a:ext cx="2476700" cy="3555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25221" y="8550590"/>
            <a:ext cx="5597758" cy="256801"/>
            <a:chOff x="6425221" y="8550590"/>
            <a:chExt cx="5597758" cy="2568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5221" y="8550590"/>
              <a:ext cx="5597758" cy="256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1610" y="8186158"/>
            <a:ext cx="1932654" cy="261682"/>
            <a:chOff x="10551610" y="8186158"/>
            <a:chExt cx="1932654" cy="261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1610" y="8186158"/>
              <a:ext cx="1932654" cy="2616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60460" y="8541066"/>
            <a:ext cx="806526" cy="256801"/>
            <a:chOff x="16960460" y="8541066"/>
            <a:chExt cx="806526" cy="2568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60460" y="8541066"/>
              <a:ext cx="806526" cy="2568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87141" y="8520148"/>
            <a:ext cx="2561167" cy="3593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90001" y="8510622"/>
            <a:ext cx="955893" cy="3555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95360" y="8158589"/>
            <a:ext cx="1649873" cy="3593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88447" y="6768185"/>
            <a:ext cx="4311039" cy="250731"/>
            <a:chOff x="2888447" y="6768185"/>
            <a:chExt cx="4311039" cy="2507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8447" y="6768185"/>
              <a:ext cx="4311039" cy="25073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57620" y="6734134"/>
            <a:ext cx="4197014" cy="3593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86026" y="6768185"/>
            <a:ext cx="3705045" cy="250731"/>
            <a:chOff x="7386026" y="6768185"/>
            <a:chExt cx="3705045" cy="2507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6026" y="6768185"/>
              <a:ext cx="3705045" cy="2507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65132" y="6734132"/>
            <a:ext cx="2692081" cy="3593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06549" y="6770321"/>
            <a:ext cx="2609375" cy="256801"/>
            <a:chOff x="11306549" y="6770321"/>
            <a:chExt cx="2609375" cy="2568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06549" y="6770321"/>
              <a:ext cx="2609375" cy="25680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08658" y="6738458"/>
            <a:ext cx="1248870" cy="34714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2509" y="4455026"/>
            <a:ext cx="1839741" cy="4568783"/>
            <a:chOff x="822509" y="4455026"/>
            <a:chExt cx="1839741" cy="45687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2509" y="4455026"/>
              <a:ext cx="1839741" cy="456878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0814" y="4781800"/>
            <a:ext cx="1883308" cy="60539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9486" y="5647046"/>
            <a:ext cx="641355" cy="60304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26541" y="6325476"/>
            <a:ext cx="1247581" cy="9695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2825" y="7428800"/>
            <a:ext cx="1883308" cy="6030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990083" y="7350414"/>
            <a:ext cx="563382" cy="545748"/>
            <a:chOff x="1990083" y="7350414"/>
            <a:chExt cx="563382" cy="5457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90083" y="7350414"/>
              <a:ext cx="563382" cy="5457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83039" y="6432748"/>
            <a:ext cx="672708" cy="672708"/>
            <a:chOff x="1983039" y="6432748"/>
            <a:chExt cx="672708" cy="67270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83039" y="6432748"/>
              <a:ext cx="672708" cy="6727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98053" y="5557442"/>
            <a:ext cx="642681" cy="642681"/>
            <a:chOff x="1998053" y="5557442"/>
            <a:chExt cx="642681" cy="6426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98053" y="5557442"/>
              <a:ext cx="642681" cy="6426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65950" y="4697118"/>
            <a:ext cx="645270" cy="645270"/>
            <a:chOff x="1965950" y="4697118"/>
            <a:chExt cx="645270" cy="64527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65950" y="4697118"/>
              <a:ext cx="645270" cy="64527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64345" y="8290343"/>
            <a:ext cx="1883308" cy="6185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00523" y="5421297"/>
            <a:ext cx="1722470" cy="31383"/>
            <a:chOff x="900523" y="5421297"/>
            <a:chExt cx="1722470" cy="313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0523" y="5421297"/>
              <a:ext cx="1722470" cy="313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0129" y="6287098"/>
            <a:ext cx="1722470" cy="31383"/>
            <a:chOff x="870129" y="6287098"/>
            <a:chExt cx="1722470" cy="3138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0129" y="6287098"/>
              <a:ext cx="1722470" cy="313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5071" y="7154312"/>
            <a:ext cx="1722470" cy="31383"/>
            <a:chOff x="895071" y="7154312"/>
            <a:chExt cx="1722470" cy="3138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5071" y="7154312"/>
              <a:ext cx="1722470" cy="313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7452" y="8043351"/>
            <a:ext cx="1722470" cy="31383"/>
            <a:chOff x="897452" y="8043351"/>
            <a:chExt cx="1722470" cy="3138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7452" y="8043351"/>
              <a:ext cx="1722470" cy="313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54019" y="3035689"/>
            <a:ext cx="577823" cy="109443"/>
            <a:chOff x="13954019" y="3035689"/>
            <a:chExt cx="577823" cy="10944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011939" y="3035689"/>
              <a:ext cx="332260" cy="33870"/>
              <a:chOff x="14011939" y="3035689"/>
              <a:chExt cx="332260" cy="3387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011939" y="3035689"/>
                <a:ext cx="332260" cy="3387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954019" y="3111261"/>
              <a:ext cx="198308" cy="33870"/>
              <a:chOff x="13954019" y="3111261"/>
              <a:chExt cx="198308" cy="3387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954019" y="3111261"/>
                <a:ext cx="198308" cy="3387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20912" y="3111261"/>
              <a:ext cx="310930" cy="33870"/>
              <a:chOff x="14220912" y="3111261"/>
              <a:chExt cx="310930" cy="338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4220912" y="3111261"/>
                <a:ext cx="310930" cy="3387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4481049" y="2581064"/>
            <a:ext cx="410489" cy="114068"/>
            <a:chOff x="14481049" y="2581064"/>
            <a:chExt cx="410489" cy="11406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481049" y="2581064"/>
              <a:ext cx="320433" cy="34906"/>
              <a:chOff x="14481049" y="2581064"/>
              <a:chExt cx="320433" cy="34906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4481049" y="2581064"/>
                <a:ext cx="320433" cy="3490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651213" y="2660227"/>
              <a:ext cx="240325" cy="34906"/>
              <a:chOff x="14651213" y="2660227"/>
              <a:chExt cx="240325" cy="3490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651213" y="2660227"/>
                <a:ext cx="240325" cy="34906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15101458" y="1661390"/>
            <a:ext cx="2428905" cy="1891510"/>
            <a:chOff x="15101458" y="1661390"/>
            <a:chExt cx="2428905" cy="1891510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101458" y="1661390"/>
              <a:ext cx="2428905" cy="18915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903218" y="5903342"/>
            <a:ext cx="2713706" cy="250731"/>
            <a:chOff x="3903218" y="5903342"/>
            <a:chExt cx="2713706" cy="250731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03218" y="5903342"/>
              <a:ext cx="2713706" cy="25073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820316" y="5912558"/>
            <a:ext cx="1310712" cy="250731"/>
            <a:chOff x="6820316" y="5912558"/>
            <a:chExt cx="1310712" cy="25073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20316" y="5912558"/>
              <a:ext cx="1310712" cy="25073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960269" y="5877305"/>
            <a:ext cx="1248870" cy="35083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424183" y="5873619"/>
            <a:ext cx="1248870" cy="35083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4474196" y="7786025"/>
            <a:ext cx="2322857" cy="220273"/>
            <a:chOff x="8710386" y="7685096"/>
            <a:chExt cx="2322857" cy="22027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10386" y="7685096"/>
              <a:ext cx="2322857" cy="22027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812745" y="7749136"/>
            <a:ext cx="2870869" cy="35083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8367985" y="7800304"/>
            <a:ext cx="5262603" cy="217918"/>
            <a:chOff x="6228270" y="7685096"/>
            <a:chExt cx="2322857" cy="22027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28270" y="7685096"/>
              <a:ext cx="2322857" cy="220273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0895360" y="7771604"/>
            <a:ext cx="2722395" cy="350831"/>
          </a:xfrm>
          <a:prstGeom prst="rect">
            <a:avLst/>
          </a:prstGeom>
        </p:spPr>
      </p:pic>
      <p:grpSp>
        <p:nvGrpSpPr>
          <p:cNvPr id="103" name="그룹 1038">
            <a:extLst>
              <a:ext uri="{FF2B5EF4-FFF2-40B4-BE49-F238E27FC236}">
                <a16:creationId xmlns:a16="http://schemas.microsoft.com/office/drawing/2014/main" id="{021EBD89-DBFF-43FB-8946-64ECC87E7DF5}"/>
              </a:ext>
            </a:extLst>
          </p:cNvPr>
          <p:cNvGrpSpPr/>
          <p:nvPr/>
        </p:nvGrpSpPr>
        <p:grpSpPr>
          <a:xfrm>
            <a:off x="3706782" y="7781169"/>
            <a:ext cx="2510687" cy="235224"/>
            <a:chOff x="6228270" y="7685096"/>
            <a:chExt cx="2322857" cy="220273"/>
          </a:xfrm>
        </p:grpSpPr>
        <p:pic>
          <p:nvPicPr>
            <p:cNvPr id="104" name="Object 136">
              <a:extLst>
                <a:ext uri="{FF2B5EF4-FFF2-40B4-BE49-F238E27FC236}">
                  <a16:creationId xmlns:a16="http://schemas.microsoft.com/office/drawing/2014/main" id="{C382E75F-1AF1-4DFB-8057-21313375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28270" y="7685096"/>
              <a:ext cx="2322857" cy="22027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6D6BA3-FB6A-434F-8CA0-97F9D16B1240}"/>
              </a:ext>
            </a:extLst>
          </p:cNvPr>
          <p:cNvSpPr txBox="1"/>
          <p:nvPr/>
        </p:nvSpPr>
        <p:spPr>
          <a:xfrm>
            <a:off x="4800600" y="7749136"/>
            <a:ext cx="1657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내장 카메라 출력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39245" y="1300000"/>
            <a:ext cx="7685714" cy="7685714"/>
            <a:chOff x="9739245" y="1300000"/>
            <a:chExt cx="7685714" cy="76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245" y="1300000"/>
              <a:ext cx="7685714" cy="7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BD7AA-8CE5-4953-9988-608C77353A7B}"/>
              </a:ext>
            </a:extLst>
          </p:cNvPr>
          <p:cNvSpPr txBox="1"/>
          <p:nvPr/>
        </p:nvSpPr>
        <p:spPr>
          <a:xfrm>
            <a:off x="4648200" y="11811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IoT</a:t>
            </a:r>
            <a:endParaRPr lang="ko-KR" altLang="en-US" sz="2800" b="1" dirty="0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878B-B963-439A-BC31-D16FF9134FE5}"/>
              </a:ext>
            </a:extLst>
          </p:cNvPr>
          <p:cNvSpPr txBox="1"/>
          <p:nvPr/>
        </p:nvSpPr>
        <p:spPr>
          <a:xfrm>
            <a:off x="1905000" y="2628900"/>
            <a:ext cx="144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영상 스트리밍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(AWS)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디바이스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(LED –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초록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,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빨강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134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82972" y="5201092"/>
            <a:ext cx="3628410" cy="4119592"/>
            <a:chOff x="1682972" y="5201092"/>
            <a:chExt cx="3628410" cy="41195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972" y="5201092"/>
              <a:ext cx="3628410" cy="41195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6453" y="3281692"/>
            <a:ext cx="8309443" cy="1343525"/>
          </a:xfrm>
          <a:prstGeom prst="rect">
            <a:avLst/>
          </a:prstGeom>
        </p:spPr>
      </p:pic>
      <p:pic>
        <p:nvPicPr>
          <p:cNvPr id="5" name="그림 4" descr="텍스트, 도넛형, 도넛이(가) 표시된 사진&#10;&#10;자동 생성된 설명">
            <a:extLst>
              <a:ext uri="{FF2B5EF4-FFF2-40B4-BE49-F238E27FC236}">
                <a16:creationId xmlns:a16="http://schemas.microsoft.com/office/drawing/2014/main" id="{70595017-5686-4870-B341-19498141F1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211" y="2371290"/>
            <a:ext cx="3628410" cy="6821411"/>
          </a:xfrm>
          <a:prstGeom prst="rect">
            <a:avLst/>
          </a:prstGeom>
        </p:spPr>
      </p:pic>
      <p:pic>
        <p:nvPicPr>
          <p:cNvPr id="8" name="그림 7" descr="벽, 사람이(가) 표시된 사진&#10;&#10;자동 생성된 설명">
            <a:extLst>
              <a:ext uri="{FF2B5EF4-FFF2-40B4-BE49-F238E27FC236}">
                <a16:creationId xmlns:a16="http://schemas.microsoft.com/office/drawing/2014/main" id="{AF33C3EB-3495-4F32-86BE-B5E461E34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975088"/>
            <a:ext cx="4609413" cy="42176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1DEB7B-8A1D-451F-808A-9FE71CD2BC30}"/>
              </a:ext>
            </a:extLst>
          </p:cNvPr>
          <p:cNvSpPr txBox="1"/>
          <p:nvPr/>
        </p:nvSpPr>
        <p:spPr>
          <a:xfrm>
            <a:off x="1486453" y="470831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며칠 간의 행동 패턴 학습</a:t>
            </a:r>
            <a:endParaRPr lang="en-US" altLang="ko-KR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BD7AA-8CE5-4953-9988-608C77353A7B}"/>
              </a:ext>
            </a:extLst>
          </p:cNvPr>
          <p:cNvSpPr txBox="1"/>
          <p:nvPr/>
        </p:nvSpPr>
        <p:spPr>
          <a:xfrm>
            <a:off x="6400800" y="11811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주제의 측정 </a:t>
            </a:r>
            <a:r>
              <a:rPr lang="en-US" altLang="ko-KR" dirty="0"/>
              <a:t>- </a:t>
            </a:r>
            <a:r>
              <a:rPr lang="ko-KR" altLang="en-US" dirty="0"/>
              <a:t>데이터 시나리오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878B-B963-439A-BC31-D16FF9134FE5}"/>
              </a:ext>
            </a:extLst>
          </p:cNvPr>
          <p:cNvSpPr txBox="1"/>
          <p:nvPr/>
        </p:nvSpPr>
        <p:spPr>
          <a:xfrm>
            <a:off x="3352800" y="2476500"/>
            <a:ext cx="830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AI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 </a:t>
            </a:r>
            <a:endParaRPr lang="en-US" altLang="ko-KR" sz="2000" dirty="0"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  <a:p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-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 눈 깜빡임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,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눈동자 위치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(</a:t>
            </a:r>
            <a:r>
              <a:rPr lang="ko-KR" altLang="en-US" sz="2000" dirty="0" err="1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좌우상하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),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눈 감은 것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,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인식 오류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(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자리 비움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-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손 인식</a:t>
            </a:r>
            <a:r>
              <a:rPr lang="en-US" altLang="ko-KR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: </a:t>
            </a:r>
            <a:r>
              <a:rPr lang="ko-KR" altLang="en-US" sz="2000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손바닥 손등 구분 없음</a:t>
            </a:r>
            <a:endParaRPr lang="en-US" altLang="ko-KR" sz="2000" dirty="0"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빅데이터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지속 시간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자리 비움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강의 질문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집중도</a:t>
            </a:r>
            <a:r>
              <a:rPr lang="en-US" altLang="ko-KR" sz="2000" dirty="0"/>
              <a:t>(</a:t>
            </a:r>
            <a:r>
              <a:rPr lang="ko-KR" altLang="en-US" sz="2000" dirty="0"/>
              <a:t>계산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며칠 간의 행동 패턴 학습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868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1112" y="3151224"/>
            <a:ext cx="11697503" cy="5515087"/>
            <a:chOff x="3692611" y="3803882"/>
            <a:chExt cx="10900492" cy="4797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2611" y="3803882"/>
              <a:ext cx="10900492" cy="47973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300" y="694247"/>
            <a:ext cx="15399128" cy="173657"/>
            <a:chOff x="1443300" y="694247"/>
            <a:chExt cx="15399128" cy="173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018" y="644630"/>
              <a:ext cx="2710259" cy="3721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3300" y="739830"/>
              <a:ext cx="15030512" cy="65123"/>
              <a:chOff x="1443300" y="739830"/>
              <a:chExt cx="15030512" cy="651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43300" y="739830"/>
                <a:ext cx="15030512" cy="6512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43293" y="9454195"/>
            <a:ext cx="15399136" cy="171176"/>
            <a:chOff x="1443293" y="9454195"/>
            <a:chExt cx="15399136" cy="171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018" y="9403338"/>
              <a:ext cx="2710259" cy="3733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3293" y="9498627"/>
              <a:ext cx="13783897" cy="65123"/>
              <a:chOff x="1443293" y="9498627"/>
              <a:chExt cx="13783897" cy="651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3293" y="9498627"/>
                <a:ext cx="13783897" cy="6512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47964" y="1389714"/>
            <a:ext cx="5027141" cy="3896970"/>
            <a:chOff x="11647964" y="1389714"/>
            <a:chExt cx="5027141" cy="3896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7964" y="1389714"/>
              <a:ext cx="5027141" cy="3896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300" y="694247"/>
            <a:ext cx="15399128" cy="173657"/>
            <a:chOff x="1443300" y="694247"/>
            <a:chExt cx="15399128" cy="173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018" y="644630"/>
              <a:ext cx="2710259" cy="3721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3300" y="739830"/>
              <a:ext cx="15030512" cy="65123"/>
              <a:chOff x="1443300" y="739830"/>
              <a:chExt cx="15030512" cy="651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43300" y="739830"/>
                <a:ext cx="15030512" cy="6512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43293" y="9454195"/>
            <a:ext cx="15399136" cy="171176"/>
            <a:chOff x="1443293" y="9454195"/>
            <a:chExt cx="15399136" cy="171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018" y="9403338"/>
              <a:ext cx="2710259" cy="3733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43293" y="9498627"/>
              <a:ext cx="13783897" cy="65123"/>
              <a:chOff x="1443293" y="9498627"/>
              <a:chExt cx="13783897" cy="651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3293" y="9498627"/>
                <a:ext cx="13783897" cy="65123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806" y="1354494"/>
            <a:ext cx="3374782" cy="151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50" y="1354498"/>
            <a:ext cx="1110305" cy="1517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4408" y="4329761"/>
            <a:ext cx="8692051" cy="4386769"/>
            <a:chOff x="324408" y="4329761"/>
            <a:chExt cx="8692051" cy="43867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408" y="4329761"/>
              <a:ext cx="8692051" cy="43867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2447" y="1725950"/>
            <a:ext cx="1879166" cy="11074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85296" y="4329761"/>
            <a:ext cx="8503917" cy="4783453"/>
            <a:chOff x="9385296" y="4329761"/>
            <a:chExt cx="8503917" cy="4783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5296" y="4329761"/>
              <a:ext cx="8503917" cy="4783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610" y="1644545"/>
            <a:ext cx="2377636" cy="11336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399" y="1273199"/>
            <a:ext cx="3454787" cy="15535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228" y="1264287"/>
            <a:ext cx="1136627" cy="1553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1414" y="3076510"/>
            <a:ext cx="12042372" cy="6077635"/>
            <a:chOff x="3031414" y="3076510"/>
            <a:chExt cx="12042372" cy="6077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1414" y="3076510"/>
              <a:ext cx="12042372" cy="6077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BD7AA-8CE5-4953-9988-608C77353A7B}"/>
              </a:ext>
            </a:extLst>
          </p:cNvPr>
          <p:cNvSpPr txBox="1"/>
          <p:nvPr/>
        </p:nvSpPr>
        <p:spPr>
          <a:xfrm>
            <a:off x="7924800" y="16383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구조도</a:t>
            </a:r>
            <a:r>
              <a:rPr lang="en-US" altLang="ko-KR" dirty="0"/>
              <a:t>(</a:t>
            </a:r>
            <a:r>
              <a:rPr lang="ko-KR" altLang="en-US" dirty="0"/>
              <a:t>시나리오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878B-B963-439A-BC31-D16FF9134FE5}"/>
              </a:ext>
            </a:extLst>
          </p:cNvPr>
          <p:cNvSpPr txBox="1"/>
          <p:nvPr/>
        </p:nvSpPr>
        <p:spPr>
          <a:xfrm>
            <a:off x="2286000" y="40005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 – AI – </a:t>
            </a:r>
            <a:r>
              <a:rPr lang="ko-KR" altLang="en-US" dirty="0"/>
              <a:t>빅데이터 </a:t>
            </a:r>
            <a:r>
              <a:rPr lang="en-US" altLang="ko-KR" dirty="0"/>
              <a:t>- Cloud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88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111" y="5631605"/>
            <a:ext cx="2105900" cy="2285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829" y="6779633"/>
            <a:ext cx="1929421" cy="1373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532" y="7963112"/>
            <a:ext cx="1063587" cy="60543"/>
            <a:chOff x="1365532" y="7963112"/>
            <a:chExt cx="1063587" cy="60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32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324" y="5631605"/>
            <a:ext cx="2105900" cy="2285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7368" y="6779633"/>
            <a:ext cx="2479173" cy="1373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7537" y="7963112"/>
            <a:ext cx="1063587" cy="60543"/>
            <a:chOff x="4737537" y="7963112"/>
            <a:chExt cx="1063587" cy="60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7537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0376" y="5631605"/>
            <a:ext cx="2105900" cy="22856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33957" y="6787381"/>
            <a:ext cx="1929420" cy="13652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0955" y="8266351"/>
            <a:ext cx="1919416" cy="1353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2264" y="7963112"/>
            <a:ext cx="1063587" cy="60543"/>
            <a:chOff x="8452264" y="7963112"/>
            <a:chExt cx="1063587" cy="60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2264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92971" y="5631605"/>
            <a:ext cx="2105900" cy="22856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6069" y="6779633"/>
            <a:ext cx="2479173" cy="1373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5819" y="7963112"/>
            <a:ext cx="1063587" cy="60543"/>
            <a:chOff x="12055819" y="7963112"/>
            <a:chExt cx="1063587" cy="60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5819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0676" y="2280392"/>
            <a:ext cx="1897130" cy="5434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226" y="1262396"/>
            <a:ext cx="2840616" cy="23698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0676" y="1843487"/>
            <a:ext cx="783509" cy="543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770" y="588383"/>
            <a:ext cx="15764174" cy="177773"/>
            <a:chOff x="1260770" y="588383"/>
            <a:chExt cx="15764174" cy="1777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2812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089889" y="3137089"/>
            <a:ext cx="2317894" cy="2317894"/>
            <a:chOff x="15089889" y="3137089"/>
            <a:chExt cx="2317894" cy="23178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89889" y="3137089"/>
              <a:ext cx="2317894" cy="2317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0536" y="3461139"/>
            <a:ext cx="2568805" cy="1681719"/>
            <a:chOff x="12530536" y="3461139"/>
            <a:chExt cx="2568805" cy="16817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0536" y="3461139"/>
              <a:ext cx="2568805" cy="16817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912" y="2994232"/>
            <a:ext cx="2896451" cy="2896451"/>
            <a:chOff x="632912" y="2994232"/>
            <a:chExt cx="2896451" cy="2896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2912" y="2994232"/>
              <a:ext cx="2896451" cy="28964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29362" y="4585266"/>
            <a:ext cx="8475492" cy="413013"/>
            <a:chOff x="3529362" y="4585266"/>
            <a:chExt cx="8475492" cy="4130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9362" y="4585266"/>
              <a:ext cx="8475492" cy="4130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01645" y="4257940"/>
            <a:ext cx="598108" cy="468735"/>
            <a:chOff x="7601645" y="4257940"/>
            <a:chExt cx="598108" cy="4687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1645" y="4257940"/>
              <a:ext cx="598108" cy="4687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65565" y="5639757"/>
            <a:ext cx="2105900" cy="229380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092549" y="6787380"/>
            <a:ext cx="1749429" cy="13881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470288" y="7963112"/>
            <a:ext cx="1063587" cy="60543"/>
            <a:chOff x="15470288" y="7963112"/>
            <a:chExt cx="1063587" cy="605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0288" y="7963112"/>
              <a:ext cx="1063587" cy="605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49279" y="8266355"/>
            <a:ext cx="1225981" cy="1353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BD7AA-8CE5-4953-9988-608C77353A7B}"/>
              </a:ext>
            </a:extLst>
          </p:cNvPr>
          <p:cNvSpPr txBox="1"/>
          <p:nvPr/>
        </p:nvSpPr>
        <p:spPr>
          <a:xfrm>
            <a:off x="5715000" y="17907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 예정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878B-B963-439A-BC31-D16FF9134FE5}"/>
              </a:ext>
            </a:extLst>
          </p:cNvPr>
          <p:cNvSpPr txBox="1"/>
          <p:nvPr/>
        </p:nvSpPr>
        <p:spPr>
          <a:xfrm>
            <a:off x="2286000" y="40005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명의 학생이 시연을 하는 것을 보여줄 예정</a:t>
            </a:r>
          </a:p>
        </p:txBody>
      </p:sp>
    </p:spTree>
    <p:extLst>
      <p:ext uri="{BB962C8B-B14F-4D97-AF65-F5344CB8AC3E}">
        <p14:creationId xmlns:p14="http://schemas.microsoft.com/office/powerpoint/2010/main" val="168656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4"/>
            <a:ext cx="3420497" cy="2749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655310" y="3535455"/>
            <a:ext cx="7605291" cy="5189631"/>
            <a:chOff x="8655310" y="3535455"/>
            <a:chExt cx="7605291" cy="51896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5310" y="3535455"/>
              <a:ext cx="7605291" cy="5189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67196" y="-230990"/>
            <a:ext cx="718519" cy="10783371"/>
            <a:chOff x="17567196" y="-230990"/>
            <a:chExt cx="718519" cy="10783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7567196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140811" y="7058258"/>
            <a:ext cx="3505511" cy="347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7645162" y="1128440"/>
            <a:ext cx="496809" cy="347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32627" y="4529592"/>
            <a:ext cx="1859063" cy="6070408"/>
            <a:chOff x="12532627" y="4529592"/>
            <a:chExt cx="1859063" cy="6070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2627" y="4529592"/>
              <a:ext cx="1859063" cy="6070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8667" y="4314869"/>
            <a:ext cx="3193714" cy="6171429"/>
            <a:chOff x="6558667" y="4314869"/>
            <a:chExt cx="3193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8667" y="4314869"/>
              <a:ext cx="3193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8366" y="5504783"/>
            <a:ext cx="2079705" cy="4780931"/>
            <a:chOff x="14368366" y="5504783"/>
            <a:chExt cx="2079705" cy="4780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8366" y="5504783"/>
              <a:ext cx="2079705" cy="4780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398" y="7002198"/>
            <a:ext cx="1444649" cy="3273992"/>
            <a:chOff x="10771398" y="7002198"/>
            <a:chExt cx="1444649" cy="32739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1398" y="7002198"/>
              <a:ext cx="1444649" cy="3273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2988" y="7297436"/>
            <a:ext cx="1755678" cy="3273992"/>
            <a:chOff x="4802988" y="7297436"/>
            <a:chExt cx="1755678" cy="3273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988" y="7297436"/>
              <a:ext cx="1755678" cy="3273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9003" y="3983685"/>
            <a:ext cx="2158445" cy="6302029"/>
            <a:chOff x="1089003" y="3983685"/>
            <a:chExt cx="2158445" cy="6302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003" y="3983685"/>
              <a:ext cx="2158445" cy="6302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0658" y="3983685"/>
            <a:ext cx="1759703" cy="6833797"/>
            <a:chOff x="3020658" y="3983685"/>
            <a:chExt cx="1759703" cy="68337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0658" y="3983685"/>
              <a:ext cx="1759703" cy="6833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92403" y="7230554"/>
            <a:ext cx="1557355" cy="3675173"/>
            <a:chOff x="9592403" y="7230554"/>
            <a:chExt cx="1557355" cy="36751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2403" y="7230554"/>
              <a:ext cx="1557355" cy="3675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80827" y="1388617"/>
            <a:ext cx="6535219" cy="2576020"/>
            <a:chOff x="5680827" y="1388617"/>
            <a:chExt cx="6535219" cy="25760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8726" y="201100"/>
              <a:ext cx="13070438" cy="515204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0827" y="1388617"/>
              <a:ext cx="6535219" cy="2576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915" y="1222961"/>
            <a:ext cx="3443716" cy="37376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9687" y="3451283"/>
            <a:ext cx="3885421" cy="2749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146153" y="4557611"/>
            <a:ext cx="9948778" cy="4671859"/>
            <a:chOff x="7146153" y="4557611"/>
            <a:chExt cx="9948778" cy="4671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6153" y="4557611"/>
              <a:ext cx="9948778" cy="4671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3399" y="1264286"/>
            <a:ext cx="2516447" cy="1553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8383"/>
            <a:ext cx="15764189" cy="177773"/>
            <a:chOff x="1260770" y="588383"/>
            <a:chExt cx="15764189" cy="1777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8094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319393" y="4322715"/>
            <a:ext cx="5129511" cy="2992609"/>
            <a:chOff x="2319393" y="4322715"/>
            <a:chExt cx="5129511" cy="2992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1876" y="6528180"/>
              <a:ext cx="2870235" cy="9467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01220" y="4322715"/>
              <a:ext cx="2871312" cy="1834184"/>
              <a:chOff x="3501220" y="4322715"/>
              <a:chExt cx="2871312" cy="183418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1220" y="4322715"/>
                <a:ext cx="2871312" cy="18341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82583" y="4335325"/>
              <a:ext cx="1306763" cy="1306763"/>
              <a:chOff x="5682583" y="4335325"/>
              <a:chExt cx="1306763" cy="13067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82583" y="4335325"/>
                <a:ext cx="1306763" cy="13067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15008" y="6981409"/>
              <a:ext cx="333896" cy="333916"/>
              <a:chOff x="7115008" y="6981409"/>
              <a:chExt cx="333896" cy="3339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15008" y="6981409"/>
                <a:ext cx="333896" cy="333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19393" y="6288210"/>
              <a:ext cx="751892" cy="746229"/>
              <a:chOff x="2319393" y="6288210"/>
              <a:chExt cx="751892" cy="74622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737389" y="6700524"/>
                <a:ext cx="333896" cy="333916"/>
                <a:chOff x="2737389" y="6700524"/>
                <a:chExt cx="333896" cy="33391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737389" y="6700524"/>
                  <a:ext cx="333896" cy="33391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319393" y="6288210"/>
                <a:ext cx="456128" cy="456155"/>
                <a:chOff x="2319393" y="6288210"/>
                <a:chExt cx="456128" cy="45615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19393" y="6288210"/>
                  <a:ext cx="456128" cy="45615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228" y="1264278"/>
            <a:ext cx="1136627" cy="15535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9371" y="7986566"/>
            <a:ext cx="2602014" cy="7618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9371" y="6154367"/>
            <a:ext cx="2602014" cy="7618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9335" y="4322173"/>
            <a:ext cx="2516455" cy="769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9371" y="2489969"/>
            <a:ext cx="1244165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31760" y="7671545"/>
            <a:ext cx="1100611" cy="1106215"/>
            <a:chOff x="9231760" y="7671545"/>
            <a:chExt cx="1100611" cy="11062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180000">
              <a:off x="9231760" y="7671545"/>
              <a:ext cx="1100611" cy="11062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4520" y="8316459"/>
            <a:ext cx="479583" cy="4721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24104" y="3984374"/>
            <a:ext cx="1100611" cy="1106215"/>
            <a:chOff x="9224104" y="3984374"/>
            <a:chExt cx="1100611" cy="11062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9224104" y="3984374"/>
              <a:ext cx="1100611" cy="110621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60000">
            <a:off x="9945803" y="4882662"/>
            <a:ext cx="1208323" cy="4721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231760" y="2207560"/>
            <a:ext cx="1100611" cy="1106215"/>
            <a:chOff x="9231760" y="2207560"/>
            <a:chExt cx="1100611" cy="11062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620000">
              <a:off x="9231760" y="2207560"/>
              <a:ext cx="1100611" cy="11062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60000">
            <a:off x="9547417" y="3048857"/>
            <a:ext cx="1111930" cy="4721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26906" y="5816218"/>
            <a:ext cx="1100611" cy="1106215"/>
            <a:chOff x="9226906" y="5816218"/>
            <a:chExt cx="1100611" cy="11062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9226906" y="5816218"/>
              <a:ext cx="1100611" cy="110621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84084" y="6649241"/>
            <a:ext cx="960441" cy="4662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34633" y="5933641"/>
            <a:ext cx="415121" cy="303265"/>
            <a:chOff x="11334633" y="5933641"/>
            <a:chExt cx="415121" cy="3032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20000">
              <a:off x="11334633" y="5933641"/>
              <a:ext cx="415121" cy="3032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29252" y="5916512"/>
            <a:ext cx="905627" cy="905627"/>
            <a:chOff x="9329252" y="5916512"/>
            <a:chExt cx="905627" cy="90562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29252" y="5916512"/>
              <a:ext cx="905627" cy="9056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86716" y="7811077"/>
            <a:ext cx="790698" cy="765949"/>
            <a:chOff x="9386716" y="7811077"/>
            <a:chExt cx="790698" cy="7659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6716" y="7811077"/>
              <a:ext cx="790698" cy="7659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09998" y="4065414"/>
            <a:ext cx="944135" cy="944135"/>
            <a:chOff x="9309998" y="4065414"/>
            <a:chExt cx="944135" cy="9441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09998" y="4065414"/>
              <a:ext cx="944135" cy="9441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31069" y="2309671"/>
            <a:ext cx="901992" cy="901992"/>
            <a:chOff x="9331069" y="2309671"/>
            <a:chExt cx="901992" cy="9019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31069" y="2309671"/>
              <a:ext cx="901992" cy="901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59695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4992505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58088" y="3330235"/>
            <a:ext cx="10372603" cy="6223562"/>
            <a:chOff x="6958088" y="3330235"/>
            <a:chExt cx="10372603" cy="6223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8088" y="3330235"/>
              <a:ext cx="10372603" cy="6223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7619" y="3306215"/>
            <a:ext cx="7141128" cy="789237"/>
            <a:chOff x="9847619" y="3306215"/>
            <a:chExt cx="7141128" cy="789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847619" y="3306215"/>
              <a:ext cx="7141128" cy="789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324" y="3306215"/>
            <a:ext cx="7216768" cy="789237"/>
            <a:chOff x="1572324" y="3306215"/>
            <a:chExt cx="7216768" cy="789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324" y="3306215"/>
              <a:ext cx="7216768" cy="7892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095" y="3450381"/>
            <a:ext cx="531907" cy="610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3759" y="3473864"/>
            <a:ext cx="5351484" cy="568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9533" y="3457915"/>
            <a:ext cx="630844" cy="604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0429" y="1635015"/>
            <a:ext cx="4277350" cy="113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3399" y="1264285"/>
            <a:ext cx="3454786" cy="1553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228" y="1264278"/>
            <a:ext cx="1136627" cy="15535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615" y="4565983"/>
            <a:ext cx="8516242" cy="4555199"/>
            <a:chOff x="626615" y="4565983"/>
            <a:chExt cx="8516242" cy="4555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615" y="4565983"/>
              <a:ext cx="8516242" cy="4555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5710" y="4565983"/>
            <a:ext cx="8468272" cy="4614984"/>
            <a:chOff x="8905710" y="4565983"/>
            <a:chExt cx="8468272" cy="46149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5710" y="4565983"/>
              <a:ext cx="8468272" cy="46149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7473" y="3461466"/>
            <a:ext cx="5401059" cy="5649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05283" y="2277057"/>
            <a:ext cx="2140924" cy="359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다른, 다양한, 가장이(가) 표시된 사진&#10;&#10;자동 생성된 설명">
            <a:extLst>
              <a:ext uri="{FF2B5EF4-FFF2-40B4-BE49-F238E27FC236}">
                <a16:creationId xmlns:a16="http://schemas.microsoft.com/office/drawing/2014/main" id="{FF3D4D76-5CD3-401E-99F9-86D7EE72A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7" r="3657" b="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1F287A-7D9C-4D69-82C6-059C73CB8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1" y="1683544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7200"/>
              <a:t>기존 시스템과의 차이점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F171E8-D1C5-4001-B74D-B124CF0E5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970" y="7309383"/>
            <a:ext cx="6035038" cy="1812211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/>
              <a:t>ZOOM</a:t>
            </a:r>
            <a:r>
              <a:rPr lang="ko-KR" altLang="en-US" sz="3000"/>
              <a:t>은 출첵</a:t>
            </a:r>
            <a:endParaRPr lang="en-US" altLang="ko-KR" sz="3000"/>
          </a:p>
          <a:p>
            <a:pPr algn="l"/>
            <a:r>
              <a:rPr lang="ko-KR" altLang="en-US" sz="3000"/>
              <a:t>학습관리는 어려움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04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28896-1119-41E9-983E-A9DA01B38810}"/>
              </a:ext>
            </a:extLst>
          </p:cNvPr>
          <p:cNvSpPr txBox="1"/>
          <p:nvPr/>
        </p:nvSpPr>
        <p:spPr>
          <a:xfrm>
            <a:off x="2057400" y="14097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만드는 건 </a:t>
            </a:r>
            <a:r>
              <a:rPr lang="ko-KR" altLang="en-US" dirty="0" err="1"/>
              <a:t>이거다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51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60876"/>
            <a:ext cx="3443716" cy="37388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29" y="2866036"/>
            <a:ext cx="3885426" cy="2751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9652"/>
            <a:ext cx="15764189" cy="175234"/>
            <a:chOff x="1260770" y="589652"/>
            <a:chExt cx="15764189" cy="175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0"/>
              <a:ext cx="2774510" cy="3822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6000"/>
            <a:ext cx="15764197" cy="175234"/>
            <a:chOff x="1260763" y="9556000"/>
            <a:chExt cx="15764197" cy="175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503938"/>
              <a:ext cx="2774510" cy="38221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32792" y="3234381"/>
            <a:ext cx="6171429" cy="4975714"/>
            <a:chOff x="10332792" y="3234381"/>
            <a:chExt cx="6171429" cy="497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2792" y="3234381"/>
              <a:ext cx="6171429" cy="497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105</Words>
  <Application>Microsoft Office PowerPoint</Application>
  <PresentationFormat>사용자 지정</PresentationFormat>
  <Paragraphs>25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210 옴니고딕 010</vt:lpstr>
      <vt:lpstr>210 옴니고딕 040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기존 시스템과의 차이점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Annyeong sia</cp:lastModifiedBy>
  <cp:revision>6</cp:revision>
  <dcterms:created xsi:type="dcterms:W3CDTF">2021-11-05T17:35:27Z</dcterms:created>
  <dcterms:modified xsi:type="dcterms:W3CDTF">2021-11-06T08:50:53Z</dcterms:modified>
</cp:coreProperties>
</file>